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5" r:id="rId3"/>
    <p:sldId id="286" r:id="rId4"/>
    <p:sldId id="287" r:id="rId5"/>
    <p:sldId id="290" r:id="rId6"/>
    <p:sldId id="289" r:id="rId7"/>
    <p:sldId id="299" r:id="rId8"/>
    <p:sldId id="292" r:id="rId9"/>
    <p:sldId id="305" r:id="rId10"/>
    <p:sldId id="306" r:id="rId11"/>
    <p:sldId id="307" r:id="rId12"/>
    <p:sldId id="310" r:id="rId13"/>
    <p:sldId id="316" r:id="rId14"/>
    <p:sldId id="308" r:id="rId15"/>
    <p:sldId id="309" r:id="rId16"/>
    <p:sldId id="293" r:id="rId17"/>
    <p:sldId id="294" r:id="rId18"/>
    <p:sldId id="295" r:id="rId19"/>
    <p:sldId id="311" r:id="rId20"/>
    <p:sldId id="313" r:id="rId21"/>
    <p:sldId id="314" r:id="rId22"/>
    <p:sldId id="315" r:id="rId23"/>
    <p:sldId id="312" r:id="rId24"/>
    <p:sldId id="320" r:id="rId25"/>
    <p:sldId id="321" r:id="rId26"/>
    <p:sldId id="322" r:id="rId27"/>
    <p:sldId id="323" r:id="rId28"/>
    <p:sldId id="297" r:id="rId29"/>
    <p:sldId id="298" r:id="rId30"/>
    <p:sldId id="319" r:id="rId31"/>
    <p:sldId id="317" r:id="rId32"/>
    <p:sldId id="318" r:id="rId33"/>
    <p:sldId id="324" r:id="rId34"/>
    <p:sldId id="303" r:id="rId35"/>
    <p:sldId id="304" r:id="rId36"/>
    <p:sldId id="28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Big Data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Recap on the Lambda Architecture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in Ballerina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722"/>
            <a:ext cx="9144000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err="1" smtClean="0"/>
              <a:t>vs</a:t>
            </a:r>
            <a:r>
              <a:rPr lang="en-US" dirty="0" smtClean="0"/>
              <a:t>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“Classic” Storm has no counterpart in Spark </a:t>
            </a:r>
          </a:p>
          <a:p>
            <a:pPr lvl="1"/>
            <a:r>
              <a:rPr lang="en-US" dirty="0" smtClean="0"/>
              <a:t>Spouts and Bolts</a:t>
            </a:r>
          </a:p>
          <a:p>
            <a:pPr lvl="1"/>
            <a:r>
              <a:rPr lang="en-US" dirty="0" smtClean="0"/>
              <a:t>Event by event processing</a:t>
            </a:r>
          </a:p>
          <a:p>
            <a:r>
              <a:rPr lang="en-US" dirty="0" smtClean="0"/>
              <a:t>Trident and Streaming both offer micro-batch models 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performant</a:t>
            </a:r>
            <a:r>
              <a:rPr lang="en-US" dirty="0" smtClean="0"/>
              <a:t> but less flexible</a:t>
            </a:r>
          </a:p>
          <a:p>
            <a:r>
              <a:rPr lang="en-US" dirty="0" smtClean="0"/>
              <a:t>Storm is more flexible for pure streaming systems</a:t>
            </a:r>
          </a:p>
          <a:p>
            <a:r>
              <a:rPr lang="en-US" dirty="0" smtClean="0"/>
              <a:t>Spark offers a much more unified programming model for Batch and Streaming</a:t>
            </a:r>
          </a:p>
        </p:txBody>
      </p:sp>
    </p:spTree>
    <p:extLst>
      <p:ext uri="{BB962C8B-B14F-4D97-AF65-F5344CB8AC3E}">
        <p14:creationId xmlns:p14="http://schemas.microsoft.com/office/powerpoint/2010/main" val="122685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6" y="187151"/>
            <a:ext cx="774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3189</TotalTime>
  <Words>731</Words>
  <Application>Microsoft Macintosh PowerPoint</Application>
  <PresentationFormat>On-screen Show (4:3)</PresentationFormat>
  <Paragraphs>162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Cloud Computing and Big Data  Realtime Big Data</vt:lpstr>
      <vt:lpstr>Recap on the Lambda Architecture</vt:lpstr>
      <vt:lpstr>Streaming </vt:lpstr>
      <vt:lpstr>Stream processing categorization</vt:lpstr>
      <vt:lpstr>Comparing Databases with Real-Time systems </vt:lpstr>
      <vt:lpstr>Lambda Architecture</vt:lpstr>
      <vt:lpstr>PowerPoint Presentation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Siddhi</vt:lpstr>
      <vt:lpstr>Siddhi</vt:lpstr>
      <vt:lpstr>SiddhiQL</vt:lpstr>
      <vt:lpstr>Siddhi at Uber</vt:lpstr>
      <vt:lpstr>Siddhi at Uber</vt:lpstr>
      <vt:lpstr>Streaming in Ballerina</vt:lpstr>
      <vt:lpstr>Storm vs Spark Streaming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387</cp:revision>
  <dcterms:created xsi:type="dcterms:W3CDTF">2012-03-07T10:41:54Z</dcterms:created>
  <dcterms:modified xsi:type="dcterms:W3CDTF">2018-07-18T19:09:56Z</dcterms:modified>
</cp:coreProperties>
</file>